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=""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=""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CB13-60AB-4CD5-9324-910D4C01901D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339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7860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802458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8530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969844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82494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1088603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79005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58451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9E2-90D7-408D-9AD1-A0109C30EB24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76051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D17F-4089-4393-AF01-794AE617E6EE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4233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C255-08A2-4CA1-B0B7-AD77F2FC1D99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099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118-F442-4D34-97EC-A14DE27957D1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36412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554F-36B0-42DA-A25D-4FE7D95D9FDF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10154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93C1-7904-4A9E-985C-C0DD47A330E0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37130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05385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D01E-A645-48D9-9D09-184B2DFAB35F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96588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A81F75-857C-437E-B0B9-97FC08536403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826652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8" y="3728870"/>
            <a:ext cx="5753687" cy="703387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8764" y="544936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循環器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疾患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の病因に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関する</a:t>
            </a: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疫学的検討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32874" y="2214347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医科大学　循環器内科</a:t>
            </a:r>
            <a:endParaRPr lang="ja-JP" altLang="en-US" dirty="0"/>
          </a:p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一郎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、埼玉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次郎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、群馬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三郎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、◎栃木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四郎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1209" y="4685310"/>
            <a:ext cx="77169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演題発表に関連し、発表者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らに開示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べき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関係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にある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企業などはありません</a:t>
            </a:r>
            <a:endParaRPr lang="en-US" altLang="ja-JP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05926" y="2072435"/>
            <a:ext cx="33284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↓ 発表者全員の氏名を記載する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4000">
              <a:srgbClr val="59A6C7"/>
            </a:gs>
            <a:gs pos="37000">
              <a:schemeClr val="bg2">
                <a:tint val="97000"/>
                <a:hueMod val="92000"/>
                <a:satMod val="169000"/>
                <a:alpha val="86000"/>
                <a:lumMod val="36000"/>
                <a:lumOff val="64000"/>
              </a:schemeClr>
            </a:gs>
            <a:gs pos="87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8" y="3728870"/>
            <a:ext cx="5753687" cy="703387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65072" y="4626619"/>
            <a:ext cx="8478928" cy="7774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発表者ら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</a:t>
            </a:r>
            <a:r>
              <a:rPr lang="en-US" altLang="ja-JP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企業として</a:t>
            </a:r>
            <a:endParaRPr lang="en-US" altLang="ja-JP" sz="2400" b="1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1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8764" y="544936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循環器疾患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の病因に</a:t>
            </a:r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関する</a:t>
            </a:r>
          </a:p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疫学的検討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32874" y="2214347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関東医科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大学　循環器内科</a:t>
            </a:r>
            <a:endParaRPr lang="ja-JP" altLang="en-US" dirty="0"/>
          </a:p>
          <a:p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東京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一郎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、埼玉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次郎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、群馬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三郎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、◎栃木 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四郎</a:t>
            </a:r>
            <a:endParaRPr lang="en-US" altLang="ja-JP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652858" y="4942406"/>
            <a:ext cx="53709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講演料：　　　　　　　　　　　　　　太平製薬、黒海製薬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受託研究・共同研究費：          太平製薬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奨学寄付金：　 　　　　　　　　　 黒海製薬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5926" y="2072435"/>
            <a:ext cx="3328424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↓ 発表者全員の氏名を記載する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28725" y="5987210"/>
            <a:ext cx="635317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↑ 開示すべき内容が過去</a:t>
            </a:r>
            <a:r>
              <a:rPr kumimoji="1" lang="en-US" altLang="ja-JP" sz="1800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年間にある項目のみ記載する</a:t>
            </a:r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605</TotalTime>
  <Words>108</Words>
  <Application>Microsoft Office PowerPoint</Application>
  <PresentationFormat>画面に合わせる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スライス</vt:lpstr>
      <vt:lpstr>発表者のＣＯ Ｉ 開示</vt:lpstr>
      <vt:lpstr>発表者のＣＯ Ｉ 開示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itakiyo_t</cp:lastModifiedBy>
  <cp:revision>89</cp:revision>
  <cp:lastPrinted>2016-04-19T08:17:01Z</cp:lastPrinted>
  <dcterms:created xsi:type="dcterms:W3CDTF">2000-09-04T17:39:07Z</dcterms:created>
  <dcterms:modified xsi:type="dcterms:W3CDTF">2016-08-03T03:10:04Z</dcterms:modified>
</cp:coreProperties>
</file>