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60" r:id="rId4"/>
    <p:sldId id="261" r:id="rId5"/>
    <p:sldId id="262" r:id="rId6"/>
    <p:sldId id="265" r:id="rId7"/>
    <p:sldId id="266" r:id="rId8"/>
    <p:sldId id="275" r:id="rId9"/>
    <p:sldId id="269" r:id="rId10"/>
    <p:sldId id="271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76"/>
    <a:srgbClr val="F3A1BA"/>
    <a:srgbClr val="F37081"/>
    <a:srgbClr val="F3B298"/>
    <a:srgbClr val="D5554F"/>
    <a:srgbClr val="F3797E"/>
    <a:srgbClr val="FF2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04"/>
  </p:normalViewPr>
  <p:slideViewPr>
    <p:cSldViewPr snapToGrid="0" snapToObjects="1">
      <p:cViewPr>
        <p:scale>
          <a:sx n="90" d="100"/>
          <a:sy n="90" d="100"/>
        </p:scale>
        <p:origin x="-32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6AF0-1C35-EB40-8C9E-0EC6283F5F35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74A10-1D02-594F-B80F-EEC13F4D33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7943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4376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005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651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9358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3618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4819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60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5817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362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6744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3417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987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2252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806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795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BBD7-4230-824F-898C-8042644A0A97}" type="datetimeFigureOut">
              <a:rPr kumimoji="1" lang="ja-JP" altLang="en-US" smtClean="0"/>
              <a:pPr/>
              <a:t>2017/7/25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48276-2881-654B-9A31-846BB492A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8345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_________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tona-haienkyukin.jp/link01.html?url=http://www8.cao.go.jp/kourei/whitepaper/w-2013/zenbun/s1_1_1_02.html&amp;ref=0&amp;sub=0&amp;track=cao-1-0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41363"/>
            <a:ext cx="7772400" cy="2387600"/>
          </a:xfrm>
        </p:spPr>
        <p:txBody>
          <a:bodyPr anchor="ctr" anchorCtr="0">
            <a:normAutofit/>
          </a:bodyPr>
          <a:lstStyle/>
          <a:p>
            <a:r>
              <a:rPr lang="ja-JP" altLang="en-US" sz="2800" dirty="0" smtClean="0"/>
              <a:t>第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次</a:t>
            </a:r>
            <a:r>
              <a:rPr lang="ja-JP" altLang="en-US" sz="2800" dirty="0"/>
              <a:t>脳卒中と循環器病克服５カ年計画</a:t>
            </a:r>
            <a:br>
              <a:rPr lang="ja-JP" altLang="en-US" sz="2800" dirty="0"/>
            </a:br>
            <a:r>
              <a:rPr lang="ja-JP" altLang="en-US" sz="2800" dirty="0"/>
              <a:t>ストップ</a:t>
            </a:r>
            <a:r>
              <a:rPr lang="en-US" altLang="ja-JP" sz="2800" dirty="0"/>
              <a:t>CVD</a:t>
            </a:r>
            <a:r>
              <a:rPr lang="ja-JP" altLang="en-US" sz="2800" dirty="0"/>
              <a:t>（脳心血管病）</a:t>
            </a:r>
            <a:br>
              <a:rPr lang="ja-JP" altLang="en-US" sz="2800" dirty="0"/>
            </a:br>
            <a:r>
              <a:rPr lang="ja-JP" altLang="en-US" sz="2800" dirty="0"/>
              <a:t>健康長寿を達成するために！</a:t>
            </a:r>
            <a:br>
              <a:rPr lang="ja-JP" altLang="en-US" sz="2800" dirty="0"/>
            </a:b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6700" y="3352806"/>
            <a:ext cx="8610600" cy="3176588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日本脳</a:t>
            </a:r>
            <a:r>
              <a:rPr lang="ja-JP" altLang="en-US" smtClean="0"/>
              <a:t>卒中学会</a:t>
            </a:r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日本</a:t>
            </a:r>
            <a:r>
              <a:rPr kumimoji="1" lang="ja-JP" altLang="en-US" dirty="0" smtClean="0"/>
              <a:t>循環器学会</a:t>
            </a:r>
            <a:endParaRPr kumimoji="1" lang="en-US" altLang="ja-JP" dirty="0" smtClean="0"/>
          </a:p>
          <a:p>
            <a:endParaRPr lang="en-US" altLang="ja-JP" sz="1800" dirty="0" smtClean="0"/>
          </a:p>
          <a:p>
            <a:r>
              <a:rPr lang="ja-JP" altLang="en-US" sz="1800" dirty="0" smtClean="0"/>
              <a:t>日本胸部外科学会</a:t>
            </a:r>
            <a:r>
              <a:rPr lang="ja-JP" altLang="en-US" sz="1800" dirty="0"/>
              <a:t>　</a:t>
            </a:r>
            <a:r>
              <a:rPr lang="ja-JP" altLang="en-US" sz="1800" dirty="0" smtClean="0"/>
              <a:t>日本血管外科学会</a:t>
            </a:r>
            <a:r>
              <a:rPr lang="ja-JP" altLang="en-US" sz="1800" dirty="0"/>
              <a:t>　</a:t>
            </a:r>
            <a:r>
              <a:rPr lang="ja-JP" altLang="en-US" sz="1800" dirty="0" smtClean="0"/>
              <a:t>日本高血圧学会</a:t>
            </a:r>
            <a:r>
              <a:rPr lang="ja-JP" altLang="en-US" sz="1800" dirty="0"/>
              <a:t>　</a:t>
            </a:r>
            <a:r>
              <a:rPr lang="ja-JP" altLang="en-US" sz="1800" dirty="0" smtClean="0"/>
              <a:t>日本小児循環器病学会</a:t>
            </a:r>
            <a:endParaRPr lang="en-US" altLang="ja-JP" sz="1800" dirty="0" smtClean="0"/>
          </a:p>
          <a:p>
            <a:r>
              <a:rPr lang="ja-JP" altLang="en-US" sz="1800" dirty="0" smtClean="0"/>
              <a:t>日本心エコー図学会</a:t>
            </a:r>
            <a:r>
              <a:rPr lang="ja-JP" altLang="en-US" sz="1800" dirty="0"/>
              <a:t>　</a:t>
            </a:r>
            <a:r>
              <a:rPr lang="ja-JP" altLang="en-US" sz="1800" dirty="0" smtClean="0"/>
              <a:t>日本心血管インターベンション治療学会</a:t>
            </a:r>
            <a:r>
              <a:rPr lang="ja-JP" altLang="en-US" sz="1800" dirty="0"/>
              <a:t>　</a:t>
            </a:r>
            <a:r>
              <a:rPr lang="ja-JP" altLang="en-US" sz="1800" dirty="0" smtClean="0"/>
              <a:t>日本心臓血管外科学会</a:t>
            </a:r>
            <a:endParaRPr lang="en-US" altLang="ja-JP" sz="1800" dirty="0" smtClean="0"/>
          </a:p>
          <a:p>
            <a:r>
              <a:rPr lang="ja-JP" altLang="en-US" sz="1800" dirty="0" smtClean="0"/>
              <a:t>日本心臓病学会</a:t>
            </a:r>
            <a:r>
              <a:rPr lang="ja-JP" altLang="en-US" sz="1800" dirty="0"/>
              <a:t>　</a:t>
            </a:r>
            <a:r>
              <a:rPr lang="ja-JP" altLang="en-US" sz="1800" dirty="0" smtClean="0"/>
              <a:t>日本心臓リハビリテーション学会　日本心不全学会</a:t>
            </a:r>
            <a:endParaRPr lang="en-US" altLang="ja-JP" sz="1800" dirty="0" smtClean="0"/>
          </a:p>
          <a:p>
            <a:r>
              <a:rPr lang="ja-JP" altLang="en-US" sz="1800" dirty="0" smtClean="0"/>
              <a:t>日本成人先天性心疾患学会　日本動脈硬化学会　日本糖尿病学会</a:t>
            </a:r>
            <a:endParaRPr lang="en-US" altLang="ja-JP" sz="1800" dirty="0" smtClean="0"/>
          </a:p>
          <a:p>
            <a:r>
              <a:rPr lang="ja-JP" altLang="en-US" sz="1800" dirty="0" smtClean="0"/>
              <a:t>日本脳神経血管内治療学会　日本脳神経外科学会　日本脳卒中の外科学会</a:t>
            </a:r>
            <a:endParaRPr lang="en-US" altLang="ja-JP" sz="1800" dirty="0" smtClean="0"/>
          </a:p>
          <a:p>
            <a:r>
              <a:rPr lang="ja-JP" altLang="en-US" sz="1800" dirty="0" smtClean="0"/>
              <a:t>日本不整脈心電学会　日本脈管学会　日本リハビリテーション医学会</a:t>
            </a:r>
            <a:endParaRPr lang="en-US" altLang="ja-JP" sz="1800" dirty="0" smtClean="0"/>
          </a:p>
          <a:p>
            <a:r>
              <a:rPr lang="en-US" altLang="ja-JP" sz="1800" dirty="0" smtClean="0"/>
              <a:t> </a:t>
            </a:r>
            <a:endParaRPr kumimoji="1" lang="en-US" altLang="ja-JP" sz="1800" dirty="0" smtClean="0"/>
          </a:p>
        </p:txBody>
      </p:sp>
      <p:pic>
        <p:nvPicPr>
          <p:cNvPr id="1026" name="Picture 2" descr="Z:\Public\共通\日循ロゴ\JCS-LOGO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1766" y="2307825"/>
            <a:ext cx="1044981" cy="1044981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26241" y="2317441"/>
          <a:ext cx="1380646" cy="1035365"/>
        </p:xfrm>
        <a:graphic>
          <a:graphicData uri="http://schemas.openxmlformats.org/presentationml/2006/ole">
            <p:oleObj spid="_x0000_s1027" name="プレゼンテーション" r:id="rId4" imgW="4570610" imgH="3427643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6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542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8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20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  <p:sp>
        <p:nvSpPr>
          <p:cNvPr id="192" name="Shape 192"/>
          <p:cNvSpPr/>
          <p:nvPr/>
        </p:nvSpPr>
        <p:spPr>
          <a:xfrm>
            <a:off x="468705" y="6393832"/>
            <a:ext cx="8206889" cy="213076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>
              <a:buSzPct val="25000"/>
            </a:pPr>
            <a:r>
              <a:rPr lang="ja-JP" altLang="en-US" sz="83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rPr>
              <a:t>「高齢化の推移と将来推計調査（内閣府）」 </a:t>
            </a:r>
            <a:r>
              <a:rPr lang="en-US" altLang="ja-JP" sz="83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http://www8.cao.go.jp/kourei/whitepaper/w-2013/zenbun/s1_1_1_02.html </a:t>
            </a:r>
            <a:r>
              <a:rPr lang="ja-JP" altLang="en-US" sz="83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より作成</a:t>
            </a:r>
          </a:p>
        </p:txBody>
      </p:sp>
    </p:spTree>
    <p:extLst>
      <p:ext uri="{BB962C8B-B14F-4D97-AF65-F5344CB8AC3E}">
        <p14:creationId xmlns:p14="http://schemas.microsoft.com/office/powerpoint/2010/main" xmlns="" val="168695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93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57239" y="6280853"/>
            <a:ext cx="775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＊</a:t>
            </a:r>
            <a:r>
              <a:rPr lang="ja-JP" altLang="en-US" sz="1200" dirty="0"/>
              <a:t>血管病：急性心筋梗塞、急性大動脈解離、大動脈瘤破裂、末梢動脈</a:t>
            </a:r>
            <a:r>
              <a:rPr lang="ja-JP" altLang="en-US" sz="1200" dirty="0" smtClean="0"/>
              <a:t>疾患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6123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4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75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34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542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プレゼンテーション7" id="{EBBB0432-BBD6-FC46-9509-FE8BA58273DC}" vid="{0C3C9EBE-E1DA-CA44-896F-3236635B8CB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新しいプレゼンテーション</Template>
  <TotalTime>1821</TotalTime>
  <Words>48</Words>
  <Application>Microsoft Office PowerPoint</Application>
  <PresentationFormat>画面に合わせる (4:3)</PresentationFormat>
  <Paragraphs>12</Paragraphs>
  <Slides>10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ホワイト</vt:lpstr>
      <vt:lpstr>Microsoft Office PowerPoint プレゼンテーション</vt:lpstr>
      <vt:lpstr>第1次脳卒中と循環器病克服５カ年計画 ストップCVD（脳心血管病） 健康長寿を達成するために！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第一次脳卒中と循環器病克服５カ年計画 ストップCVD（脳心血管病） 健康長寿を達成するために！ </dc:title>
  <dc:creator>宮﨑尚</dc:creator>
  <cp:lastModifiedBy>yamada_s</cp:lastModifiedBy>
  <cp:revision>58</cp:revision>
  <dcterms:created xsi:type="dcterms:W3CDTF">2016-11-02T16:17:08Z</dcterms:created>
  <dcterms:modified xsi:type="dcterms:W3CDTF">2017-07-25T05:34:51Z</dcterms:modified>
</cp:coreProperties>
</file>