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73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22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44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7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27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40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2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4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6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F354-7303-6645-9A77-EA2141784F38}" type="datetimeFigureOut">
              <a:rPr kumimoji="1" lang="ja-JP" altLang="en-US" smtClean="0"/>
              <a:t>2021/5/31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243-5710-0449-B6B7-0D88D879B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5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C2F23D7-0105-A145-8D9A-944A5E2D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F019EF92-DA6C-3345-8E79-F1CB3742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タイムライン&#10;&#10;自動的に生成された説明">
            <a:extLst>
              <a:ext uri="{FF2B5EF4-FFF2-40B4-BE49-F238E27FC236}">
                <a16:creationId xmlns:a16="http://schemas.microsoft.com/office/drawing/2014/main" id="{D5E4FE14-07A3-E143-8C22-D6A8D915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Web サイト, タイムライン&#10;&#10;自動的に生成された説明">
            <a:extLst>
              <a:ext uri="{FF2B5EF4-FFF2-40B4-BE49-F238E27FC236}">
                <a16:creationId xmlns:a16="http://schemas.microsoft.com/office/drawing/2014/main" id="{4A0106D5-D84C-424F-8996-99BDFC5D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1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07A91A71-1C6D-1649-A2EA-92F1147A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5B711430-263A-F748-A56F-4CDB4781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9" y="37170"/>
            <a:ext cx="72787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16E5185-EC54-714E-AAE2-7EBFBB32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BFFAAE6-D79E-3C47-86F8-56206A31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3DB02748-9B69-5F4C-A5C3-30B0680B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42D61758-735E-794D-A25B-E99ABC41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CBE83D35-D38B-7243-822C-B7E2328C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C93C36EF-A6A3-9C47-B9E6-6812B4F5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6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コンピュータ, 画面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46E6EB8E-E5C6-1F4A-97EE-7EC374FE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1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D36E452-8D6F-894A-B00B-EF329BAB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15D64C49-409F-2F40-81F1-BF2F72E95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6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E9E81EF-25F1-3A42-BA14-F6B5AC6E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図 6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E1B3605F-7EC4-DA45-9F1B-0AEA79B9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6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1F79C459-A143-5743-A5BD-2A8CB378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FBCE0472-39D3-A346-A753-7E8EFE31B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8FE648D3-1196-3C4B-81D5-B052DA59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A5C4AD68-C53A-4741-9F23-9CDFA8B4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タイムライン&#10;&#10;自動的に生成された説明">
            <a:extLst>
              <a:ext uri="{FF2B5EF4-FFF2-40B4-BE49-F238E27FC236}">
                <a16:creationId xmlns:a16="http://schemas.microsoft.com/office/drawing/2014/main" id="{74D757B6-2FE7-2749-BB6C-0EFB17E0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D63471E1-D324-C049-BEC1-126D40C41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2" y="0"/>
            <a:ext cx="7593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B543B2E3-305C-CF45-AC4D-E84795C3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9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79846E86-A99A-0443-A172-F4539AB8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3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66AD3ED5-3057-DA4F-837C-BDA17CAD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5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文字のスクリーンショット&#10;&#10;自動的に生成された説明">
            <a:extLst>
              <a:ext uri="{FF2B5EF4-FFF2-40B4-BE49-F238E27FC236}">
                <a16:creationId xmlns:a16="http://schemas.microsoft.com/office/drawing/2014/main" id="{7FC7408E-27D8-CE4E-AC0C-8D95165B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1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EEE456E5-57B8-C746-A9D3-8EF69AC6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タイムライン&#10;&#10;自動的に生成された説明">
            <a:extLst>
              <a:ext uri="{FF2B5EF4-FFF2-40B4-BE49-F238E27FC236}">
                <a16:creationId xmlns:a16="http://schemas.microsoft.com/office/drawing/2014/main" id="{E457D787-A215-694A-8BDA-623AF3BF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5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B5961EF2-C544-4A41-AF6F-46132C80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8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A3D145D7-16DE-4441-B86C-5A30F6FC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5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7156948E-1845-2048-BEFA-5072CFD2F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8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0A3D402-5F42-7244-801E-BC501C5C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1669CC98-E909-C542-81E3-7F5F0E55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8D20ABE4-9DE4-A046-9921-60392124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ウェブサイトのスクリーンショット&#10;&#10;自動的に生成された説明">
            <a:extLst>
              <a:ext uri="{FF2B5EF4-FFF2-40B4-BE49-F238E27FC236}">
                <a16:creationId xmlns:a16="http://schemas.microsoft.com/office/drawing/2014/main" id="{6951B1DB-DEF9-7E43-9ED9-FBED55DA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2A71210F-15B5-4748-8FBB-E36D6A21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1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0207F247-684D-0F4F-8989-0C7FF91E5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3" y="0"/>
            <a:ext cx="7207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FDCD5B0-6CD2-8747-947F-97166472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68" y="161567"/>
            <a:ext cx="7050064" cy="49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0</Words>
  <Application>Microsoft Macintosh PowerPoint</Application>
  <PresentationFormat>画面に合わせる (16:9)</PresentationFormat>
  <Paragraphs>0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Jacy Aldrich</dc:creator>
  <cp:lastModifiedBy>Jacy Aldrich</cp:lastModifiedBy>
  <cp:revision>29</cp:revision>
  <dcterms:created xsi:type="dcterms:W3CDTF">2021-02-17T06:59:01Z</dcterms:created>
  <dcterms:modified xsi:type="dcterms:W3CDTF">2021-05-31T04:45:30Z</dcterms:modified>
</cp:coreProperties>
</file>