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30DAE1-909B-4B75-B90E-06E7122CC3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B4FC3EF-E253-4B39-A8B4-C7AD3CC2CE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B21913A-0AB2-41B9-BD80-9697BA561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501EB-A3C0-46B4-939E-933547D99981}" type="datetimeFigureOut">
              <a:rPr kumimoji="1" lang="ja-JP" altLang="en-US" smtClean="0"/>
              <a:t>2022/1/7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003EA4-D4AB-4237-BC1E-6EC198434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4E586B7-ADB0-4E52-96A9-BA56128E5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3AB41-6D89-4835-8A52-940C051992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902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4B686F4-717D-491D-B892-433AEE4A5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05B827B-AF24-4A9F-ADB7-D9BCB0F4A6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0C43E0A-B97D-4C97-8F14-1C4C08F95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501EB-A3C0-46B4-939E-933547D99981}" type="datetimeFigureOut">
              <a:rPr kumimoji="1" lang="ja-JP" altLang="en-US" smtClean="0"/>
              <a:t>2022/1/7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7DED0F6-5250-4F1E-8AED-C6E74C8B5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49270B5-61B9-4064-A9CC-4379860AF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3AB41-6D89-4835-8A52-940C051992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8627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CC2508F-7B71-42CF-AC89-E258DB7365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0CB100B-B07D-4555-9A24-5B7B06D897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859F1E3-0E49-455C-96BB-869420317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501EB-A3C0-46B4-939E-933547D99981}" type="datetimeFigureOut">
              <a:rPr kumimoji="1" lang="ja-JP" altLang="en-US" smtClean="0"/>
              <a:t>2022/1/7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0223C67-0B6B-4CE9-8C1B-33B8BF112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9B3720F-C71F-46BE-AE30-F65754D34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3AB41-6D89-4835-8A52-940C051992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6187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7096EB-5976-4016-A507-C16B4BAEC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51788D7-C8B9-4EDC-BEAC-B91C778256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5B6DF5B-A05C-494C-92CA-F80E16B2F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501EB-A3C0-46B4-939E-933547D99981}" type="datetimeFigureOut">
              <a:rPr kumimoji="1" lang="ja-JP" altLang="en-US" smtClean="0"/>
              <a:t>2022/1/7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2A4CBC-BAF5-4149-B459-966241C66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18459-5D97-4ED7-AD9D-BF6C1EEAB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3AB41-6D89-4835-8A52-940C051992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4607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7675F31-EBDA-4B11-BA2C-6683C3D62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4182155-B61F-45F6-A399-2A58C15692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469BBDB-4477-4998-BE81-4A8E81983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501EB-A3C0-46B4-939E-933547D99981}" type="datetimeFigureOut">
              <a:rPr kumimoji="1" lang="ja-JP" altLang="en-US" smtClean="0"/>
              <a:t>2022/1/7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526F46B-D530-439A-B2F2-49D511540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64C3A31-5B70-41EC-81C1-DD1696CF3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3AB41-6D89-4835-8A52-940C051992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0403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EC9A4D-5320-41ED-99D5-7C54761C6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7A9E00-7567-404D-AA1E-EB0F9BAA55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ACFD855-6E65-4EE3-A002-9D44E13B94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9082CA6-D392-4812-83C1-A0F3837BC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501EB-A3C0-46B4-939E-933547D99981}" type="datetimeFigureOut">
              <a:rPr kumimoji="1" lang="ja-JP" altLang="en-US" smtClean="0"/>
              <a:t>2022/1/7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6DE3D0A-CFC9-4BD3-ABEA-EDE15809F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AE23075-54A2-4CB4-AAE0-D8E099CBF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3AB41-6D89-4835-8A52-940C051992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268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E2204D-97D1-451F-88ED-BBCCD5111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87FA1D3-A9F4-4E72-BC07-C63213AD86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8C71EB8-593C-43A6-A371-3051EEACB6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C9C69AE-B7B0-433C-87C2-BE3F86DD36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5B12DE0-D3C5-4767-8F61-5BAA706B23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BE795A3-3422-4D42-9117-1213DA959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501EB-A3C0-46B4-939E-933547D99981}" type="datetimeFigureOut">
              <a:rPr kumimoji="1" lang="ja-JP" altLang="en-US" smtClean="0"/>
              <a:t>2022/1/7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65B6B35-CDE3-4C04-A40C-D93F4DC1B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8518673-AC06-44FF-93E1-C5353CEE0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3AB41-6D89-4835-8A52-940C051992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501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EECC98-D377-4588-B023-4592004EB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2CE366B-AF4D-4F56-AB75-4076701F6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501EB-A3C0-46B4-939E-933547D99981}" type="datetimeFigureOut">
              <a:rPr kumimoji="1" lang="ja-JP" altLang="en-US" smtClean="0"/>
              <a:t>2022/1/7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115F069-7D2C-4B67-94FB-BE0055819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8208DF7-AED2-4BE8-B283-4858DBA13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3AB41-6D89-4835-8A52-940C051992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1780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9D7FE7-ECD4-4955-A140-CD69F7C5E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501EB-A3C0-46B4-939E-933547D99981}" type="datetimeFigureOut">
              <a:rPr kumimoji="1" lang="ja-JP" altLang="en-US" smtClean="0"/>
              <a:t>2022/1/7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F1164D0-9437-49BD-B460-79FF021D2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D570FBB-2671-4AAD-AF69-1341AF9A9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3AB41-6D89-4835-8A52-940C051992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3817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D7E4E3E-9F5D-474A-BC2A-2261EB69C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4E7CC35-9D95-4823-A5E8-80FC3A0F7B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68C4977-4871-497C-925C-6773AB1488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6C0E25F-42B7-4388-97E9-63A717F70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501EB-A3C0-46B4-939E-933547D99981}" type="datetimeFigureOut">
              <a:rPr kumimoji="1" lang="ja-JP" altLang="en-US" smtClean="0"/>
              <a:t>2022/1/7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7B37EF5-95B4-426C-9BF1-FA3B768B0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C5C1824-DD80-42BD-BD83-568943EFC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3AB41-6D89-4835-8A52-940C051992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159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1612B6-49A0-424F-9CA0-5857589A4E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EA47750-4A78-48AB-854C-E663293701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1621787-BF8A-4D2A-A5AF-8E40BDBEFC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255F35C-CB6C-48E2-B4E7-DD2C7E9E8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501EB-A3C0-46B4-939E-933547D99981}" type="datetimeFigureOut">
              <a:rPr kumimoji="1" lang="ja-JP" altLang="en-US" smtClean="0"/>
              <a:t>2022/1/7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0CB82B2-7036-4652-895B-578C0FA99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ADB8A43-86C8-4CE5-B37F-1FC739430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3AB41-6D89-4835-8A52-940C051992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6989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EEC5BFA-5E2A-4BF8-8BA8-AD5940508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07032F3-E670-4B35-B6C1-E84D6414C2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E437A44-41B4-40A8-AEF4-BCAD30B499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2501EB-A3C0-46B4-939E-933547D99981}" type="datetimeFigureOut">
              <a:rPr kumimoji="1" lang="ja-JP" altLang="en-US" smtClean="0"/>
              <a:t>2022/1/7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39986A3-62FE-4ACA-ADAC-C27A75CA3E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CF1EC4F-7929-4A7A-83CF-75A14DD31C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73AB41-6D89-4835-8A52-940C051992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0143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F81D150-3522-4AD5-AC8C-8F8B965583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4218" y="207966"/>
            <a:ext cx="10303565" cy="3002376"/>
          </a:xfrm>
        </p:spPr>
        <p:txBody>
          <a:bodyPr>
            <a:normAutofit/>
          </a:bodyPr>
          <a:lstStyle/>
          <a:p>
            <a:r>
              <a:rPr lang="ja-JP" altLang="en-US" sz="6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日本循環器学会</a:t>
            </a:r>
            <a:br>
              <a:rPr lang="en-US" altLang="ja-JP" sz="6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ＣＯＩ</a:t>
            </a:r>
            <a:r>
              <a:rPr lang="ja-JP" altLang="en-US" sz="6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開示</a:t>
            </a:r>
            <a:br>
              <a:rPr lang="en-US" altLang="ja-JP" sz="4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br>
              <a:rPr lang="en-US" altLang="ja-JP" sz="3200" i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発表者名：●● ●●、●● ●●、●● ●● 、◎●● ●●</a:t>
            </a:r>
            <a:endParaRPr kumimoji="1" lang="ja-JP" altLang="en-US" sz="2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4C25071-CF59-4E80-8718-51D0B9B0D7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6287" y="3846443"/>
            <a:ext cx="11032435" cy="2753137"/>
          </a:xfrm>
        </p:spPr>
        <p:txBody>
          <a:bodyPr>
            <a:normAutofit/>
          </a:bodyPr>
          <a:lstStyle/>
          <a:p>
            <a:pPr algn="l"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Arial" panose="020B0604020202020204" pitchFamily="34" charset="0"/>
              </a:rPr>
              <a:t>過去</a:t>
            </a:r>
            <a:r>
              <a:rPr lang="en-US" altLang="ja-JP" sz="2000" b="1" dirty="0">
                <a:latin typeface="Arial" panose="020B0604020202020204" pitchFamily="34" charset="0"/>
              </a:rPr>
              <a:t>3</a:t>
            </a:r>
            <a:r>
              <a:rPr lang="ja-JP" altLang="en-US" sz="2000" b="1" dirty="0">
                <a:latin typeface="Arial" panose="020B0604020202020204" pitchFamily="34" charset="0"/>
              </a:rPr>
              <a:t>年間において</a:t>
            </a:r>
            <a:endParaRPr lang="en-US" altLang="ja-JP" sz="2000" b="1" dirty="0">
              <a:latin typeface="Arial" panose="020B0604020202020204" pitchFamily="34" charset="0"/>
            </a:endParaRPr>
          </a:p>
          <a:p>
            <a:pPr algn="l"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Arial" panose="020B0604020202020204" pitchFamily="34" charset="0"/>
              </a:rPr>
              <a:t>演題発表に関連し、開示すべき</a:t>
            </a:r>
            <a:r>
              <a:rPr lang="en-US" altLang="ja-JP" sz="2000" b="1" dirty="0">
                <a:latin typeface="Arial" panose="020B0604020202020204" pitchFamily="34" charset="0"/>
              </a:rPr>
              <a:t>CO I </a:t>
            </a:r>
            <a:r>
              <a:rPr lang="ja-JP" altLang="en-US" sz="2000" b="1" dirty="0">
                <a:latin typeface="Arial" panose="020B0604020202020204" pitchFamily="34" charset="0"/>
              </a:rPr>
              <a:t>関係にある企業</a:t>
            </a:r>
            <a:endParaRPr lang="en-US" altLang="ja-JP" sz="2000" b="1" dirty="0">
              <a:latin typeface="Arial" panose="020B0604020202020204" pitchFamily="34" charset="0"/>
            </a:endParaRPr>
          </a:p>
          <a:p>
            <a:pPr algn="l"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Arial" panose="020B0604020202020204" pitchFamily="34" charset="0"/>
              </a:rPr>
              <a:t>① 顧問：</a:t>
            </a:r>
            <a:r>
              <a:rPr lang="en-US" altLang="ja-JP" sz="2000" b="1" dirty="0">
                <a:latin typeface="Arial" panose="020B0604020202020204" pitchFamily="34" charset="0"/>
              </a:rPr>
              <a:t>A</a:t>
            </a:r>
            <a:r>
              <a:rPr lang="ja-JP" altLang="en-US" sz="2000" b="1" dirty="0">
                <a:latin typeface="Arial" panose="020B0604020202020204" pitchFamily="34" charset="0"/>
              </a:rPr>
              <a:t>社　　　　　　　　　　　　　　　　⑥ 受託研究・共同研究費：</a:t>
            </a:r>
            <a:r>
              <a:rPr lang="en-US" altLang="ja-JP" sz="2000" b="1" dirty="0">
                <a:latin typeface="Arial" panose="020B0604020202020204" pitchFamily="34" charset="0"/>
              </a:rPr>
              <a:t>G</a:t>
            </a:r>
            <a:r>
              <a:rPr lang="ja-JP" altLang="en-US" sz="2000" b="1" dirty="0">
                <a:latin typeface="Arial" panose="020B0604020202020204" pitchFamily="34" charset="0"/>
              </a:rPr>
              <a:t>社</a:t>
            </a:r>
            <a:endParaRPr lang="en-US" altLang="ja-JP" sz="2000" b="1" dirty="0">
              <a:latin typeface="Arial" panose="020B0604020202020204" pitchFamily="34" charset="0"/>
            </a:endParaRPr>
          </a:p>
          <a:p>
            <a:pPr algn="l"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Arial" panose="020B0604020202020204" pitchFamily="34" charset="0"/>
              </a:rPr>
              <a:t>② 株式保有・利益：</a:t>
            </a:r>
            <a:r>
              <a:rPr lang="en-US" altLang="ja-JP" sz="2000" b="1" dirty="0">
                <a:latin typeface="Arial" panose="020B0604020202020204" pitchFamily="34" charset="0"/>
              </a:rPr>
              <a:t>B</a:t>
            </a:r>
            <a:r>
              <a:rPr lang="ja-JP" altLang="en-US" sz="2000" b="1" dirty="0">
                <a:latin typeface="Arial" panose="020B0604020202020204" pitchFamily="34" charset="0"/>
              </a:rPr>
              <a:t>社　　　　　　　　　　　⑦ 奨学寄付金：</a:t>
            </a:r>
            <a:r>
              <a:rPr lang="en-US" altLang="ja-JP" sz="2000" b="1" dirty="0">
                <a:latin typeface="Arial" panose="020B0604020202020204" pitchFamily="34" charset="0"/>
              </a:rPr>
              <a:t>H</a:t>
            </a:r>
            <a:r>
              <a:rPr lang="ja-JP" altLang="en-US" sz="2000" b="1" dirty="0">
                <a:latin typeface="Arial" panose="020B0604020202020204" pitchFamily="34" charset="0"/>
              </a:rPr>
              <a:t>社、</a:t>
            </a:r>
            <a:r>
              <a:rPr lang="en-US" altLang="ja-JP" sz="2000" b="1" dirty="0">
                <a:latin typeface="Arial" panose="020B0604020202020204" pitchFamily="34" charset="0"/>
              </a:rPr>
              <a:t>I</a:t>
            </a:r>
            <a:r>
              <a:rPr lang="ja-JP" altLang="en-US" sz="2000" b="1" dirty="0">
                <a:latin typeface="Arial" panose="020B0604020202020204" pitchFamily="34" charset="0"/>
              </a:rPr>
              <a:t>社</a:t>
            </a:r>
            <a:endParaRPr lang="en-US" altLang="ja-JP" sz="2000" b="1" dirty="0">
              <a:latin typeface="Arial" panose="020B0604020202020204" pitchFamily="34" charset="0"/>
            </a:endParaRPr>
          </a:p>
          <a:p>
            <a:pPr algn="l"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Arial" panose="020B0604020202020204" pitchFamily="34" charset="0"/>
              </a:rPr>
              <a:t>③ 特許使用料：</a:t>
            </a:r>
            <a:r>
              <a:rPr lang="en-US" altLang="ja-JP" sz="2000" b="1" dirty="0">
                <a:latin typeface="Arial" panose="020B0604020202020204" pitchFamily="34" charset="0"/>
              </a:rPr>
              <a:t>C</a:t>
            </a:r>
            <a:r>
              <a:rPr lang="ja-JP" altLang="en-US" sz="2000" b="1" dirty="0">
                <a:latin typeface="Arial" panose="020B0604020202020204" pitchFamily="34" charset="0"/>
              </a:rPr>
              <a:t>社　　　　　　　　　　　　　⑧ 寄付講座所属：</a:t>
            </a:r>
            <a:r>
              <a:rPr lang="en-US" altLang="ja-JP" sz="2000" b="1" dirty="0">
                <a:latin typeface="Arial" panose="020B0604020202020204" pitchFamily="34" charset="0"/>
              </a:rPr>
              <a:t>J</a:t>
            </a:r>
            <a:r>
              <a:rPr lang="ja-JP" altLang="en-US" sz="2000" b="1" dirty="0">
                <a:latin typeface="Arial" panose="020B0604020202020204" pitchFamily="34" charset="0"/>
              </a:rPr>
              <a:t>社、</a:t>
            </a:r>
            <a:r>
              <a:rPr lang="en-US" altLang="ja-JP" sz="2000" b="1" dirty="0">
                <a:latin typeface="Arial" panose="020B0604020202020204" pitchFamily="34" charset="0"/>
              </a:rPr>
              <a:t>K</a:t>
            </a:r>
            <a:r>
              <a:rPr lang="ja-JP" altLang="en-US" sz="2000" b="1" dirty="0">
                <a:latin typeface="Arial" panose="020B0604020202020204" pitchFamily="34" charset="0"/>
              </a:rPr>
              <a:t>社</a:t>
            </a:r>
            <a:endParaRPr lang="en-US" altLang="ja-JP" sz="2000" b="1" dirty="0">
              <a:latin typeface="Arial" panose="020B0604020202020204" pitchFamily="34" charset="0"/>
            </a:endParaRPr>
          </a:p>
          <a:p>
            <a:pPr algn="l"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Arial" panose="020B0604020202020204" pitchFamily="34" charset="0"/>
              </a:rPr>
              <a:t>④ 講演料：</a:t>
            </a:r>
            <a:r>
              <a:rPr lang="en-US" altLang="ja-JP" sz="2000" b="1" dirty="0">
                <a:latin typeface="Arial" panose="020B0604020202020204" pitchFamily="34" charset="0"/>
              </a:rPr>
              <a:t>D</a:t>
            </a:r>
            <a:r>
              <a:rPr lang="ja-JP" altLang="en-US" sz="2000" b="1" dirty="0">
                <a:latin typeface="Arial" panose="020B0604020202020204" pitchFamily="34" charset="0"/>
              </a:rPr>
              <a:t>社　　　　　　　　　　　　　　　⑨ 贈答品等の報酬：</a:t>
            </a:r>
            <a:r>
              <a:rPr lang="en-US" altLang="ja-JP" sz="2000" b="1" dirty="0">
                <a:latin typeface="Arial" panose="020B0604020202020204" pitchFamily="34" charset="0"/>
              </a:rPr>
              <a:t>L</a:t>
            </a:r>
            <a:r>
              <a:rPr lang="ja-JP" altLang="en-US" sz="2000" b="1" dirty="0">
                <a:latin typeface="Arial" panose="020B0604020202020204" pitchFamily="34" charset="0"/>
              </a:rPr>
              <a:t>社</a:t>
            </a:r>
            <a:endParaRPr lang="en-US" altLang="ja-JP" sz="2000" b="1" dirty="0">
              <a:latin typeface="Arial" panose="020B0604020202020204" pitchFamily="34" charset="0"/>
            </a:endParaRPr>
          </a:p>
          <a:p>
            <a:pPr algn="l"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Arial" panose="020B0604020202020204" pitchFamily="34" charset="0"/>
              </a:rPr>
              <a:t>⑤ 原稿料：</a:t>
            </a:r>
            <a:r>
              <a:rPr lang="en-US" altLang="ja-JP" sz="2000" b="1" dirty="0">
                <a:latin typeface="Arial" panose="020B0604020202020204" pitchFamily="34" charset="0"/>
              </a:rPr>
              <a:t>E</a:t>
            </a:r>
            <a:r>
              <a:rPr lang="ja-JP" altLang="en-US" sz="2000" b="1" dirty="0">
                <a:latin typeface="Arial" panose="020B0604020202020204" pitchFamily="34" charset="0"/>
              </a:rPr>
              <a:t>社、</a:t>
            </a:r>
            <a:r>
              <a:rPr lang="en-US" altLang="ja-JP" sz="2000" b="1" dirty="0">
                <a:latin typeface="Arial" panose="020B0604020202020204" pitchFamily="34" charset="0"/>
              </a:rPr>
              <a:t>F</a:t>
            </a:r>
            <a:r>
              <a:rPr lang="ja-JP" altLang="en-US" sz="2000" b="1" dirty="0">
                <a:latin typeface="Arial" panose="020B0604020202020204" pitchFamily="34" charset="0"/>
              </a:rPr>
              <a:t>社</a:t>
            </a:r>
            <a:endParaRPr lang="en-US" altLang="ja-JP" sz="2000" b="1" dirty="0">
              <a:latin typeface="Arial" panose="020B0604020202020204" pitchFamily="34" charset="0"/>
            </a:endParaRPr>
          </a:p>
        </p:txBody>
      </p:sp>
      <p:pic>
        <p:nvPicPr>
          <p:cNvPr id="5" name="Picture 6" descr="\\Jcirc01\public\経理\利益相反委員会\JCS Logo.jpg">
            <a:extLst>
              <a:ext uri="{FF2B5EF4-FFF2-40B4-BE49-F238E27FC236}">
                <a16:creationId xmlns:a16="http://schemas.microsoft.com/office/drawing/2014/main" id="{AE65D626-862B-4257-A912-CF01CB22D6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7629" y="740094"/>
            <a:ext cx="1800000" cy="15661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23E1A89-890D-47CC-9F47-2F60BA46F2A9}"/>
              </a:ext>
            </a:extLst>
          </p:cNvPr>
          <p:cNvSpPr txBox="1"/>
          <p:nvPr/>
        </p:nvSpPr>
        <p:spPr>
          <a:xfrm>
            <a:off x="8935279" y="1480929"/>
            <a:ext cx="2575916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※ </a:t>
            </a:r>
            <a:r>
              <a:rPr kumimoji="1" lang="ja-JP" altLang="en-US" dirty="0"/>
              <a:t>発表者全員の氏名を記載し、代表者には◎印を付記する。</a:t>
            </a:r>
          </a:p>
        </p:txBody>
      </p:sp>
    </p:spTree>
    <p:extLst>
      <p:ext uri="{BB962C8B-B14F-4D97-AF65-F5344CB8AC3E}">
        <p14:creationId xmlns:p14="http://schemas.microsoft.com/office/powerpoint/2010/main" val="81769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137</Words>
  <Application>Microsoft Office PowerPoint</Application>
  <PresentationFormat>ワイド画面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ゴシック</vt:lpstr>
      <vt:lpstr>游ゴシック</vt:lpstr>
      <vt:lpstr>游ゴシック Light</vt:lpstr>
      <vt:lpstr>Arial</vt:lpstr>
      <vt:lpstr>Office テーマ</vt:lpstr>
      <vt:lpstr>日本循環器学会 ＣＯＩ開示  発表者名：●● ●●、●● ●●、●● ●● 、◎●● ●●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日本循環器学会 ＣＯ Ｉ 開示 　 筆頭発表者名：　庭野　慎一</dc:title>
  <dc:creator>sugimoto_k</dc:creator>
  <cp:lastModifiedBy>sugimoto_k</cp:lastModifiedBy>
  <cp:revision>4</cp:revision>
  <dcterms:created xsi:type="dcterms:W3CDTF">2022-01-07T03:28:49Z</dcterms:created>
  <dcterms:modified xsi:type="dcterms:W3CDTF">2022-01-07T08:06:39Z</dcterms:modified>
</cp:coreProperties>
</file>