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pPr/>
              <a:t>2022/2/2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pPr/>
              <a:t>2022/2/2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pPr/>
              <a:t>2022/2/2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3"/>
          <p:cNvSpPr>
            <a:spLocks noChangeArrowheads="1"/>
          </p:cNvSpPr>
          <p:nvPr/>
        </p:nvSpPr>
        <p:spPr bwMode="auto">
          <a:xfrm>
            <a:off x="2990067" y="179761"/>
            <a:ext cx="6011429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 dirty="0"/>
              <a:t>　</a:t>
            </a:r>
            <a:r>
              <a:rPr lang="en-US" altLang="ja-JP" b="1" dirty="0"/>
              <a:t>Please use the sample slide format to disclose COI status</a:t>
            </a:r>
            <a:endParaRPr lang="ja-JP" altLang="en-US" b="1" dirty="0"/>
          </a:p>
          <a:p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en-US" altLang="ja-JP" b="1" dirty="0"/>
              <a:t>Use Form 1-A </a:t>
            </a:r>
          </a:p>
          <a:p>
            <a:r>
              <a:rPr lang="ja-JP" altLang="en-US" b="1" dirty="0"/>
              <a:t>　</a:t>
            </a:r>
            <a:r>
              <a:rPr lang="en-US" altLang="ja-JP" b="1" dirty="0"/>
              <a:t>when there are no conflicts of interest to disclose </a:t>
            </a:r>
          </a:p>
          <a:p>
            <a:r>
              <a:rPr lang="ja-JP" altLang="en-US" b="1" dirty="0"/>
              <a:t>　</a:t>
            </a:r>
            <a:r>
              <a:rPr lang="en-US" altLang="ja-JP" b="1" dirty="0"/>
              <a:t>when giving a presentation at an academic meeting</a:t>
            </a:r>
            <a:endParaRPr lang="ja-JP" altLang="en-US" b="1" dirty="0"/>
          </a:p>
          <a:p>
            <a:endParaRPr kumimoji="0" lang="ja-JP" altLang="en-US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995055" y="1460665"/>
            <a:ext cx="8858992" cy="1805049"/>
          </a:xfrm>
          <a:solidFill>
            <a:schemeClr val="bg1"/>
          </a:solidFill>
          <a:ln>
            <a:solidFill>
              <a:srgbClr val="00FFFF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       The Japanese Circulation Society</a:t>
            </a:r>
            <a:br>
              <a:rPr lang="en-US" altLang="ja-JP" sz="4800" b="1" dirty="0">
                <a:latin typeface="Arial" charset="0"/>
              </a:rPr>
            </a:br>
            <a:r>
              <a:rPr lang="en-US" altLang="ja-JP" sz="4800" b="1" dirty="0">
                <a:latin typeface="Arial" charset="0"/>
              </a:rPr>
              <a:t>                </a:t>
            </a:r>
            <a:r>
              <a:rPr lang="en-US" altLang="ja-JP" sz="4800" dirty="0"/>
              <a:t>COI Disclosure</a:t>
            </a:r>
            <a:br>
              <a:rPr lang="en-US" altLang="ja-JP" sz="4000" b="1" dirty="0">
                <a:latin typeface="Arial" charset="0"/>
              </a:rPr>
            </a:br>
            <a:r>
              <a:rPr lang="en-US" altLang="ja-JP" sz="2400" i="1" dirty="0"/>
              <a:t>                                                Name of Authors :</a:t>
            </a:r>
            <a:br>
              <a:rPr lang="ja-JP" altLang="en-US" sz="2400" dirty="0"/>
            </a:br>
            <a:endParaRPr lang="en-US" altLang="ja-JP" sz="2400" b="1" i="1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334386" y="3503613"/>
            <a:ext cx="11529063" cy="335438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2200" b="1" dirty="0"/>
              <a:t>　　</a:t>
            </a:r>
            <a:r>
              <a:rPr lang="en-US" altLang="ja-JP" sz="2200" b="1" dirty="0"/>
              <a:t>Use Form 1-A when you have conflicts of interest to disclose concerning a presentation. 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en-US" altLang="ja-JP" sz="2200" b="1" dirty="0"/>
              <a:t>      Give the name of commercial entity involved.</a:t>
            </a:r>
            <a:endParaRPr lang="ja-JP" altLang="en-US" sz="2200" b="1" dirty="0"/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2600" b="1" dirty="0">
                <a:latin typeface="Arial" charset="0"/>
              </a:rPr>
              <a:t>　</a:t>
            </a:r>
            <a:r>
              <a:rPr lang="ja-JP" altLang="en-US" sz="1900" b="1" dirty="0">
                <a:latin typeface="Arial" charset="0"/>
              </a:rPr>
              <a:t>  ①</a:t>
            </a:r>
            <a:r>
              <a:rPr lang="en-US" altLang="ja-JP" sz="1900" b="1" dirty="0"/>
              <a:t>Consultation fees:</a:t>
            </a:r>
            <a:r>
              <a:rPr lang="ja-JP" altLang="en-US" sz="1900" b="1" dirty="0"/>
              <a:t>　　　　　　　</a:t>
            </a:r>
            <a:r>
              <a:rPr lang="en-US" altLang="ja-JP" sz="1900" b="1" dirty="0"/>
              <a:t>none</a:t>
            </a:r>
            <a:r>
              <a:rPr lang="ja-JP" altLang="en-US" sz="1900" b="1" dirty="0"/>
              <a:t>　　　　　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1900" b="1" dirty="0">
                <a:latin typeface="Arial" charset="0"/>
              </a:rPr>
              <a:t>　　②</a:t>
            </a:r>
            <a:r>
              <a:rPr lang="en-US" altLang="ja-JP" sz="1900" b="1" dirty="0"/>
              <a:t>stock ownership/profit:</a:t>
            </a:r>
            <a:r>
              <a:rPr lang="ja-JP" altLang="en-US" sz="1900" b="1" dirty="0"/>
              <a:t>　　</a:t>
            </a:r>
            <a:r>
              <a:rPr lang="en-US" altLang="ja-JP" sz="1900" b="1" dirty="0"/>
              <a:t>none</a:t>
            </a:r>
            <a:endParaRPr lang="en-US" altLang="ja-JP" sz="19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>
                <a:latin typeface="Arial" charset="0"/>
              </a:rPr>
              <a:t>　　③</a:t>
            </a:r>
            <a:r>
              <a:rPr lang="en-US" altLang="ja-JP" sz="1900" b="1" dirty="0"/>
              <a:t>patent fees:</a:t>
            </a:r>
            <a:r>
              <a:rPr lang="ja-JP" altLang="en-US" sz="1900" b="1" dirty="0"/>
              <a:t>　　　　　　　　</a:t>
            </a:r>
            <a:r>
              <a:rPr lang="en-US" altLang="ja-JP" sz="1900" b="1" dirty="0"/>
              <a:t>none</a:t>
            </a:r>
            <a:endParaRPr lang="en-US" altLang="ja-JP" sz="19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>
                <a:latin typeface="Arial" charset="0"/>
              </a:rPr>
              <a:t>　　④</a:t>
            </a:r>
            <a:r>
              <a:rPr lang="en-US" altLang="ja-JP" sz="1900" b="1" dirty="0"/>
              <a:t>remuneration for lecture:</a:t>
            </a:r>
            <a:r>
              <a:rPr lang="ja-JP" altLang="en-US" sz="1900" b="1" dirty="0"/>
              <a:t>　　　　　　　　　</a:t>
            </a:r>
            <a:r>
              <a:rPr lang="en-US" altLang="ja-JP" sz="1900" b="1" dirty="0"/>
              <a:t>none</a:t>
            </a:r>
            <a:endParaRPr lang="en-US" altLang="ja-JP" sz="19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>
                <a:latin typeface="Arial" charset="0"/>
              </a:rPr>
              <a:t>　　⑤</a:t>
            </a:r>
            <a:r>
              <a:rPr lang="en-US" altLang="ja-JP" sz="1900" b="1" dirty="0"/>
              <a:t>manuscript fees:</a:t>
            </a:r>
            <a:r>
              <a:rPr lang="ja-JP" altLang="en-US" sz="1900" b="1" dirty="0"/>
              <a:t>　　　○○</a:t>
            </a:r>
            <a:r>
              <a:rPr lang="en-US" altLang="ja-JP" sz="1900" b="1" dirty="0"/>
              <a:t>pharmaceutical company</a:t>
            </a:r>
            <a:endParaRPr lang="en-US" altLang="ja-JP" sz="1900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900" b="1" dirty="0">
                <a:latin typeface="Arial" charset="0"/>
              </a:rPr>
              <a:t>　　⑥</a:t>
            </a:r>
            <a:r>
              <a:rPr lang="en-US" altLang="ja-JP" sz="1900" b="1" dirty="0"/>
              <a:t>trust research/joint research funds:</a:t>
            </a:r>
            <a:r>
              <a:rPr lang="ja-JP" altLang="en-US" sz="1900" b="1" dirty="0"/>
              <a:t>　　　○○</a:t>
            </a:r>
            <a:r>
              <a:rPr lang="en-US" altLang="ja-JP" sz="1900" b="1" dirty="0"/>
              <a:t>pharmaceutical company</a:t>
            </a:r>
            <a:endParaRPr lang="ja-JP" altLang="en-US" sz="1900" b="1" dirty="0"/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>
                <a:latin typeface="Arial" charset="0"/>
              </a:rPr>
              <a:t>　　⑦</a:t>
            </a:r>
            <a:r>
              <a:rPr lang="en-US" altLang="ja-JP" sz="1900" b="1" dirty="0"/>
              <a:t>scholarship fund:</a:t>
            </a:r>
            <a:r>
              <a:rPr lang="ja-JP" altLang="en-US" sz="1900" b="1" dirty="0"/>
              <a:t>　○○</a:t>
            </a:r>
            <a:r>
              <a:rPr lang="en-US" altLang="ja-JP" sz="1900" b="1" dirty="0"/>
              <a:t>pharmaceutical company</a:t>
            </a:r>
            <a:endParaRPr lang="en-US" altLang="ja-JP" sz="1900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900" b="1" dirty="0">
                <a:latin typeface="Arial" charset="0"/>
              </a:rPr>
              <a:t>　　⑧</a:t>
            </a:r>
            <a:r>
              <a:rPr lang="en-US" altLang="ja-JP" sz="1900" b="1" dirty="0"/>
              <a:t>Affiliation with Endowed Department:</a:t>
            </a:r>
            <a:r>
              <a:rPr lang="ja-JP" altLang="en-US" sz="1900" b="1" dirty="0"/>
              <a:t>　　</a:t>
            </a:r>
            <a:r>
              <a:rPr lang="en-US" altLang="ja-JP" sz="1900" b="1" dirty="0"/>
              <a:t>yes</a:t>
            </a:r>
            <a:r>
              <a:rPr lang="ja-JP" altLang="en-US" sz="1900" b="1" dirty="0"/>
              <a:t>（○○</a:t>
            </a:r>
            <a:r>
              <a:rPr lang="en-US" altLang="ja-JP" sz="1900" b="1" dirty="0"/>
              <a:t>pharmaceuticals</a:t>
            </a:r>
            <a:r>
              <a:rPr lang="ja-JP" altLang="en-US" sz="1900" b="1" dirty="0"/>
              <a:t>）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>
                <a:latin typeface="Arial" charset="0"/>
              </a:rPr>
              <a:t>　　⑨</a:t>
            </a:r>
            <a:r>
              <a:rPr lang="en-US" altLang="ja-JP" sz="1900" b="1" dirty="0"/>
              <a:t>Other remuneration such as gifts:</a:t>
            </a:r>
            <a:r>
              <a:rPr lang="ja-JP" altLang="en-US" sz="1900" b="1" dirty="0"/>
              <a:t>　　</a:t>
            </a:r>
            <a:r>
              <a:rPr lang="en-US" altLang="ja-JP" sz="1900" b="1" dirty="0"/>
              <a:t>none</a:t>
            </a:r>
            <a:endParaRPr lang="en-US" altLang="ja-JP" sz="19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sz="1900" b="1" dirty="0">
              <a:solidFill>
                <a:srgbClr val="FFFF1F"/>
              </a:solidFill>
              <a:latin typeface="Arial" charset="0"/>
            </a:endParaRPr>
          </a:p>
        </p:txBody>
      </p:sp>
      <p:pic>
        <p:nvPicPr>
          <p:cNvPr id="11" name="Picture 6" descr="\\Jcirc01\public\経理\利益相反委員会\JCS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1030" y="2109849"/>
            <a:ext cx="1173162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156</Words>
  <Application>Microsoft Office PowerPoint</Application>
  <PresentationFormat>ワイド画面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Arial</vt:lpstr>
      <vt:lpstr>Calibri</vt:lpstr>
      <vt:lpstr>Calibri Light</vt:lpstr>
      <vt:lpstr>Times New Roman</vt:lpstr>
      <vt:lpstr>Office テーマ</vt:lpstr>
      <vt:lpstr>       The Japanese Circulation Society                 COI Disclosure                                                 Name of Authors 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sugimoto_k</cp:lastModifiedBy>
  <cp:revision>30</cp:revision>
  <cp:lastPrinted>2016-02-29T06:43:51Z</cp:lastPrinted>
  <dcterms:created xsi:type="dcterms:W3CDTF">2015-03-14T19:59:31Z</dcterms:created>
  <dcterms:modified xsi:type="dcterms:W3CDTF">2022-02-01T17:46:24Z</dcterms:modified>
</cp:coreProperties>
</file>