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3"/>
          <p:cNvSpPr>
            <a:spLocks noChangeArrowheads="1"/>
          </p:cNvSpPr>
          <p:nvPr/>
        </p:nvSpPr>
        <p:spPr bwMode="auto">
          <a:xfrm>
            <a:off x="3384469" y="262886"/>
            <a:ext cx="594953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/>
              <a:t>　</a:t>
            </a:r>
            <a:r>
              <a:rPr lang="en-US" altLang="ja-JP" b="1" dirty="0"/>
              <a:t>Please use the sample slide format to disclose COI status</a:t>
            </a:r>
            <a:endParaRPr lang="ja-JP" altLang="en-US" b="1" dirty="0"/>
          </a:p>
          <a:p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en-US" altLang="ja-JP" b="1" dirty="0"/>
              <a:t>Use Form 1-A </a:t>
            </a:r>
          </a:p>
          <a:p>
            <a:r>
              <a:rPr lang="ja-JP" altLang="en-US" b="1" dirty="0"/>
              <a:t>　</a:t>
            </a:r>
            <a:r>
              <a:rPr lang="en-US" altLang="ja-JP" b="1" dirty="0"/>
              <a:t>when there are no conflicts of interest to disclose </a:t>
            </a:r>
          </a:p>
          <a:p>
            <a:r>
              <a:rPr lang="ja-JP" altLang="en-US" b="1" dirty="0"/>
              <a:t>　</a:t>
            </a:r>
            <a:r>
              <a:rPr lang="en-US" altLang="ja-JP" b="1" dirty="0"/>
              <a:t>when giving a presentation at an academic meeting</a:t>
            </a:r>
            <a:endParaRPr lang="ja-JP" altLang="en-US" b="1" dirty="0"/>
          </a:p>
          <a:p>
            <a:endParaRPr kumimoji="0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138917" y="1801091"/>
            <a:ext cx="9917009" cy="2286000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</a:ln>
        </p:spPr>
        <p:txBody>
          <a:bodyPr vert="horz" lIns="91440" tIns="45720" rIns="91440" bIns="45720" rtlCol="0" anchor="b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Japanese Circulation Society</a:t>
            </a:r>
            <a:br>
              <a:rPr kumimoji="1" lang="en-US" altLang="ja-JP" sz="4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1" lang="en-US" altLang="ja-JP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COI Disclosure</a:t>
            </a:r>
            <a:b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1" lang="en-US" altLang="ja-JP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Name of Authors :</a:t>
            </a:r>
            <a:b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1" lang="en-US" altLang="ja-JP" sz="24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976786" y="4418384"/>
            <a:ext cx="10482902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　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authors have no financial conflicts of interest to disclose concerning the presentation.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700" b="1" i="1" u="none" strike="noStrike" kern="1200" cap="none" spc="0" normalizeH="0" baseline="0" noProof="0" dirty="0">
              <a:ln>
                <a:noFill/>
              </a:ln>
              <a:solidFill>
                <a:srgbClr val="FFFF1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2" name="Picture 6" descr="\\Jcirc01\public\経理\利益相反委員会\JCS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6636" y="2929247"/>
            <a:ext cx="1173162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5478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63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sugimoto_k</cp:lastModifiedBy>
  <cp:revision>30</cp:revision>
  <cp:lastPrinted>2016-02-29T06:43:51Z</cp:lastPrinted>
  <dcterms:created xsi:type="dcterms:W3CDTF">2015-03-14T19:59:31Z</dcterms:created>
  <dcterms:modified xsi:type="dcterms:W3CDTF">2022-02-01T17:46:37Z</dcterms:modified>
</cp:coreProperties>
</file>