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F33CFF-CA5B-45A6-84C1-2AF74C962B5F}" v="6" dt="2019-04-09T03:12:39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宮本　恵宏" userId="920e11cc-963f-4998-b8fd-1304d323c91e" providerId="ADAL" clId="{CBF33CFF-CA5B-45A6-84C1-2AF74C962B5F}"/>
    <pc:docChg chg="modSld">
      <pc:chgData name="宮本　恵宏" userId="920e11cc-963f-4998-b8fd-1304d323c91e" providerId="ADAL" clId="{CBF33CFF-CA5B-45A6-84C1-2AF74C962B5F}" dt="2019-04-09T03:12:39.638" v="5" actId="20577"/>
      <pc:docMkLst>
        <pc:docMk/>
      </pc:docMkLst>
      <pc:sldChg chg="modSp">
        <pc:chgData name="宮本　恵宏" userId="920e11cc-963f-4998-b8fd-1304d323c91e" providerId="ADAL" clId="{CBF33CFF-CA5B-45A6-84C1-2AF74C962B5F}" dt="2019-04-09T03:12:39.638" v="5" actId="20577"/>
        <pc:sldMkLst>
          <pc:docMk/>
          <pc:sldMk cId="1854330136" sldId="264"/>
        </pc:sldMkLst>
        <pc:spChg chg="mod">
          <ac:chgData name="宮本　恵宏" userId="920e11cc-963f-4998-b8fd-1304d323c91e" providerId="ADAL" clId="{CBF33CFF-CA5B-45A6-84C1-2AF74C962B5F}" dt="2019-04-09T03:12:39.638" v="5" actId="20577"/>
          <ac:spMkLst>
            <pc:docMk/>
            <pc:sldMk cId="1854330136" sldId="264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6669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1235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0829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0569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0195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1683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3651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1024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7933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9116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3808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38E35-9581-4D0F-B62D-2B9588B27A8A}" type="datetimeFigureOut">
              <a:rPr kumimoji="1" lang="ja-JP" altLang="en-US" smtClean="0"/>
              <a:pPr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05743-52A8-4ADA-9F37-8110FCF897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8512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326566" y="1129277"/>
            <a:ext cx="8701931" cy="4902978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22600" y="1857903"/>
            <a:ext cx="3515662" cy="27238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 descr="C:\Users\Yoko M. Nakao\AppData\Local\Microsoft\Windows\Temporary Internet Files\Content.IE5\SCUL6CEH\MC90043394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4276" y="3069720"/>
            <a:ext cx="1212310" cy="121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78074" y="1828660"/>
            <a:ext cx="400110" cy="23862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rtlCol="0">
            <a:spAutoFit/>
          </a:bodyPr>
          <a:lstStyle/>
          <a:p>
            <a:r>
              <a:rPr kumimoji="1" lang="ja-JP" altLang="en-US" sz="1400" dirty="0"/>
              <a:t>日本循環器学会からのデータ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899840" y="3219848"/>
            <a:ext cx="1380373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111259" y="1690160"/>
            <a:ext cx="19383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/>
              <a:t>データ解析</a:t>
            </a:r>
            <a:r>
              <a:rPr lang="ja-JP" altLang="en-US" sz="1200" dirty="0"/>
              <a:t>（</a:t>
            </a:r>
            <a:r>
              <a:rPr kumimoji="1" lang="ja-JP" altLang="en-US" sz="1200" dirty="0">
                <a:solidFill>
                  <a:schemeClr val="tx1"/>
                </a:solidFill>
              </a:rPr>
              <a:t>データ解析室</a:t>
            </a:r>
            <a:r>
              <a:rPr kumimoji="1" lang="ja-JP" altLang="en-US" sz="1200" dirty="0"/>
              <a:t>）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1683622" y="4232220"/>
            <a:ext cx="790654" cy="11103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530004" y="5416728"/>
            <a:ext cx="2197062" cy="53653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インターネット</a:t>
            </a:r>
          </a:p>
        </p:txBody>
      </p:sp>
      <p:sp>
        <p:nvSpPr>
          <p:cNvPr id="11" name="十字形 10"/>
          <p:cNvSpPr/>
          <p:nvPr/>
        </p:nvSpPr>
        <p:spPr>
          <a:xfrm rot="18853280">
            <a:off x="1618482" y="4322101"/>
            <a:ext cx="920934" cy="930586"/>
          </a:xfrm>
          <a:prstGeom prst="plus">
            <a:avLst>
              <a:gd name="adj" fmla="val 427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846317" y="1857903"/>
            <a:ext cx="2847703" cy="27238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 descr="C:\Users\Yoko M. Nakao\AppData\Local\Microsoft\Windows\Temporary Internet Files\Content.IE5\QFK9KQ30\MC9004455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92801" y="2459982"/>
            <a:ext cx="1754734" cy="151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6562283" y="1699751"/>
            <a:ext cx="141577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研究会議</a:t>
            </a:r>
            <a:r>
              <a:rPr lang="ja-JP" altLang="en-US" sz="1200" dirty="0">
                <a:solidFill>
                  <a:schemeClr val="tx1"/>
                </a:solidFill>
              </a:rPr>
              <a:t>（会議室</a:t>
            </a:r>
            <a:r>
              <a:rPr kumimoji="1" lang="ja-JP" altLang="en-US" sz="1200" dirty="0">
                <a:solidFill>
                  <a:schemeClr val="tx1"/>
                </a:solidFill>
              </a:rPr>
              <a:t>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4826006" y="3219848"/>
            <a:ext cx="100800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852644" y="2927407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中間生成物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7270168" y="4268822"/>
            <a:ext cx="0" cy="1044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十字形 23"/>
          <p:cNvSpPr/>
          <p:nvPr/>
        </p:nvSpPr>
        <p:spPr>
          <a:xfrm rot="18853280">
            <a:off x="6814055" y="4384828"/>
            <a:ext cx="920934" cy="930586"/>
          </a:xfrm>
          <a:prstGeom prst="plus">
            <a:avLst>
              <a:gd name="adj" fmla="val 427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6050512" y="5375421"/>
            <a:ext cx="2439308" cy="58782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中間生成物の持ち出しはしない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H="1" flipV="1">
            <a:off x="3508086" y="4253990"/>
            <a:ext cx="790654" cy="11103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3230292" y="5416728"/>
            <a:ext cx="2268555" cy="53653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データ</a:t>
            </a:r>
            <a:r>
              <a:rPr kumimoji="1" lang="ja-JP" altLang="en-US" sz="1200" dirty="0"/>
              <a:t>の持ち出し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はしない</a:t>
            </a:r>
          </a:p>
        </p:txBody>
      </p:sp>
      <p:sp>
        <p:nvSpPr>
          <p:cNvPr id="29" name="十字形 28"/>
          <p:cNvSpPr/>
          <p:nvPr/>
        </p:nvSpPr>
        <p:spPr>
          <a:xfrm rot="18853280">
            <a:off x="3442945" y="4343868"/>
            <a:ext cx="920934" cy="930586"/>
          </a:xfrm>
          <a:prstGeom prst="plus">
            <a:avLst>
              <a:gd name="adj" fmla="val 427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75813" y="854348"/>
            <a:ext cx="180419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全室で入退室状況は管理される。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6566" y="339634"/>
            <a:ext cx="6552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/>
              <a:t>循環器</a:t>
            </a:r>
            <a:r>
              <a:rPr lang="ja-JP" altLang="en-US" sz="2000" b="1" dirty="0"/>
              <a:t>疾患診療実態調査データ利用運用フロー図　</a:t>
            </a:r>
            <a:r>
              <a:rPr lang="en-US" altLang="ja-JP" sz="2000" b="1" dirty="0"/>
              <a:t>v.1.0.1</a:t>
            </a:r>
            <a:endParaRPr kumimoji="1" lang="ja-JP" altLang="en-US" sz="2000" b="1" dirty="0"/>
          </a:p>
        </p:txBody>
      </p:sp>
      <p:pic>
        <p:nvPicPr>
          <p:cNvPr id="1030" name="Picture 6" descr="C:\Users\Yoko M. Nakao\AppData\Local\Microsoft\Windows\Temporary Internet Files\Content.IE5\QFK9KQ30\MC90043157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3558" y="3370342"/>
            <a:ext cx="639865" cy="64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Document"/>
          <p:cNvSpPr>
            <a:spLocks noEditPoints="1" noChangeArrowheads="1"/>
          </p:cNvSpPr>
          <p:nvPr/>
        </p:nvSpPr>
        <p:spPr bwMode="auto">
          <a:xfrm>
            <a:off x="8147535" y="3833652"/>
            <a:ext cx="363760" cy="49771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Document"/>
          <p:cNvSpPr>
            <a:spLocks noEditPoints="1" noChangeArrowheads="1"/>
          </p:cNvSpPr>
          <p:nvPr/>
        </p:nvSpPr>
        <p:spPr bwMode="auto">
          <a:xfrm>
            <a:off x="3859991" y="2486696"/>
            <a:ext cx="363760" cy="49771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2" name="Picture 8" descr="C:\Users\Yoko M. Nakao\AppData\Local\Microsoft\Windows\Temporary Internet Files\Content.IE5\QFK9KQ30\MC90043163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7216" y="2313764"/>
            <a:ext cx="804993" cy="80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Yoko M. Nakao\AppData\Local\Microsoft\Windows\Temporary Internet Files\Content.IE5\SCUL6CEH\MC900432665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6543" y="2375063"/>
            <a:ext cx="773381" cy="77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フローチャート : 磁気ディスク 32"/>
          <p:cNvSpPr/>
          <p:nvPr/>
        </p:nvSpPr>
        <p:spPr>
          <a:xfrm>
            <a:off x="1683622" y="3565082"/>
            <a:ext cx="596591" cy="589574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760094" y="374128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/>
              <a:t>外付</a:t>
            </a:r>
            <a:endParaRPr lang="en-US" altLang="ja-JP" sz="1100" dirty="0"/>
          </a:p>
          <a:p>
            <a:pPr algn="ctr"/>
            <a:r>
              <a:rPr kumimoji="1" lang="en-US" altLang="ja-JP" sz="1100" dirty="0"/>
              <a:t>HD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21399" y="219837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①</a:t>
            </a:r>
            <a:endParaRPr kumimoji="1" lang="ja-JP" altLang="en-US" sz="11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96007" y="3519815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④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40634" y="220349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②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577682" y="220349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③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828638" y="396759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③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6566" y="6109255"/>
            <a:ext cx="8519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①パソコン内の電磁的データ　②研究ノート　③中間生成物を打ち出した帳票　④ウイルスソフトインストール・更新時にデータを一時的に保存、また中間生成物のバックアップを保存した外付けハードディスク　</a:t>
            </a:r>
            <a:r>
              <a:rPr lang="ja-JP" altLang="en-US" sz="1100" dirty="0"/>
              <a:t>⑤研究会議のため</a:t>
            </a:r>
            <a:r>
              <a:rPr lang="ja-JP" altLang="en-US" sz="1100" u="sng" dirty="0">
                <a:solidFill>
                  <a:srgbClr val="FF0000"/>
                </a:solidFill>
              </a:rPr>
              <a:t>会議室</a:t>
            </a:r>
            <a:r>
              <a:rPr lang="ja-JP" altLang="en-US" sz="1100" dirty="0"/>
              <a:t>へ運ぶ際の</a:t>
            </a:r>
            <a:r>
              <a:rPr lang="en-US" altLang="ja-JP" sz="1100" dirty="0"/>
              <a:t>USB</a:t>
            </a:r>
            <a:r>
              <a:rPr lang="ja-JP" altLang="en-US" sz="1100" dirty="0"/>
              <a:t>メモリ内のデータ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688463" y="990778"/>
            <a:ext cx="17235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1200" b="1" u="sng" dirty="0">
                <a:solidFill>
                  <a:srgbClr val="FF0000"/>
                </a:solidFill>
              </a:rPr>
              <a:t>〇〇大学大学院〇〇科</a:t>
            </a:r>
            <a:endParaRPr lang="en-US" altLang="ja-JP" sz="1200" b="1" u="sng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35292" y="3389010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⑤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959629" y="248194"/>
            <a:ext cx="906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様式</a:t>
            </a:r>
            <a:r>
              <a:rPr kumimoji="1" lang="en-US" altLang="ja-JP" sz="1400" dirty="0" smtClean="0"/>
              <a:t>13</a:t>
            </a:r>
            <a:r>
              <a:rPr kumimoji="1" lang="ja-JP" altLang="en-US" sz="1400" dirty="0" smtClean="0"/>
              <a:t>号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854330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3362</TotalTime>
  <Words>70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Yoko M. Nakao</dc:creator>
  <cp:lastModifiedBy>sugimoto_k</cp:lastModifiedBy>
  <cp:revision>45</cp:revision>
  <cp:lastPrinted>2013-07-16T07:45:38Z</cp:lastPrinted>
  <dcterms:created xsi:type="dcterms:W3CDTF">2013-06-25T01:28:04Z</dcterms:created>
  <dcterms:modified xsi:type="dcterms:W3CDTF">2019-05-13T10:10:54Z</dcterms:modified>
</cp:coreProperties>
</file>