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データ利用可能な項目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07504" y="1132708"/>
          <a:ext cx="8856984" cy="5248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42"/>
                <a:gridCol w="8224342"/>
              </a:tblGrid>
              <a:tr h="430113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No</a:t>
                      </a:r>
                      <a:endParaRPr kumimoji="1" lang="ja-JP" altLang="en-US" sz="16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項目</a:t>
                      </a:r>
                      <a:endParaRPr kumimoji="1" lang="ja-JP" altLang="en-US" sz="16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</a:tr>
              <a:tr h="794023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</a:t>
                      </a:r>
                      <a:endParaRPr kumimoji="1" lang="ja-JP" altLang="en-US" sz="16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 smtClean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JROAD</a:t>
                      </a:r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施設調査データ（</a:t>
                      </a:r>
                      <a:r>
                        <a:rPr kumimoji="1" lang="en-US" altLang="ja-JP" sz="1600" kern="1200" dirty="0" smtClean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2004</a:t>
                      </a:r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年、</a:t>
                      </a:r>
                      <a:r>
                        <a:rPr kumimoji="1" lang="en-US" altLang="ja-JP" sz="1600" kern="1200" dirty="0" smtClean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2006~2017</a:t>
                      </a:r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年調査データ）</a:t>
                      </a:r>
                      <a:endParaRPr kumimoji="1" lang="en-US" altLang="ja-JP" sz="1600" kern="1200" dirty="0" smtClean="0">
                        <a:solidFill>
                          <a:schemeClr val="dk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600" kern="1200" dirty="0" smtClean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※</a:t>
                      </a:r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詳細内容は別紙</a:t>
                      </a:r>
                      <a:r>
                        <a:rPr kumimoji="1" lang="en-US" altLang="ja-JP" sz="1600" kern="1200" dirty="0" smtClean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</a:t>
                      </a:r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参照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2018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年度現在）</a:t>
                      </a:r>
                      <a:endParaRPr kumimoji="1" lang="ja-JP" altLang="ja-JP" sz="1600" kern="1200" dirty="0" smtClean="0">
                        <a:solidFill>
                          <a:schemeClr val="dk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</a:tr>
              <a:tr h="89597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</a:t>
                      </a:r>
                      <a:endParaRPr kumimoji="1" lang="ja-JP" altLang="en-US" sz="16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JROAD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施設調査データの付加情報</a:t>
                      </a:r>
                      <a:endParaRPr kumimoji="1" lang="en-US" altLang="ja-JP" sz="16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（施設情報：都道府県コード、市町村コード、緯度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・経度情報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、都道府県または市町村の人口及び人口密度、二次医療圏コード、施設毎の医療機関係数、高度救命救急センターの有無、小児循環器専門施設等）</a:t>
                      </a:r>
                      <a:endParaRPr kumimoji="1" lang="en-US" altLang="ja-JP" sz="16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sz="16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※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その他、厚生労働省統計局データから入手可能なデータについてはご相談に応じ対応します。</a:t>
                      </a:r>
                      <a:endParaRPr kumimoji="1" lang="ja-JP" altLang="en-US" sz="16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</a:tr>
              <a:tr h="89597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</a:t>
                      </a:r>
                      <a:endParaRPr kumimoji="1" lang="ja-JP" altLang="en-US" sz="16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JROAD-DPC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解析用データセット（基本項目）</a:t>
                      </a:r>
                      <a:endParaRPr kumimoji="1" lang="en-US" altLang="ja-JP" sz="16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データセットは、</a:t>
                      </a:r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患者</a:t>
                      </a:r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入院</a:t>
                      </a:r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レコードに整理しています。</a:t>
                      </a:r>
                      <a:endParaRPr kumimoji="1" lang="en-US" altLang="ja-JP" sz="16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齢、性別、入退院日、入院経路、病名、併存病名、入院後発症病名、退院情報に加え、検査項目、基本的な治療情報（入院期間に実施した治療情報（手技や投薬情報など））が含まれていますが、検査項目は実際に測定した数値データはございません。</a:t>
                      </a:r>
                      <a:endParaRPr kumimoji="1" lang="en-US" altLang="ja-JP" sz="16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sz="160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※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詳細内容は別紙</a:t>
                      </a:r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4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参照（</a:t>
                      </a:r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2017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年度現在）</a:t>
                      </a:r>
                      <a:endParaRPr kumimoji="1" lang="ja-JP" altLang="en-US" sz="16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</a:tr>
              <a:tr h="671684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4</a:t>
                      </a:r>
                      <a:endParaRPr kumimoji="1" lang="ja-JP" altLang="en-US" sz="16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JROAD-DPC</a:t>
                      </a:r>
                      <a:r>
                        <a:rPr kumimoji="1" lang="ja-JP" altLang="en-US" sz="16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解析用データセット</a:t>
                      </a:r>
                      <a:endParaRPr kumimoji="1" lang="en-US" altLang="ja-JP" sz="160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ja-JP" altLang="en-US" sz="1600" baseline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基本</a:t>
                      </a:r>
                      <a:r>
                        <a:rPr kumimoji="1" lang="ja-JP" altLang="en-US" sz="1600" baseline="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データセットに含まれていない手技情報、投薬情報を追加することが可能です。</a:t>
                      </a:r>
                      <a:endParaRPr kumimoji="1" lang="en-US" altLang="ja-JP" sz="1600" baseline="0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0" y="0"/>
            <a:ext cx="5389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別紙</a:t>
            </a:r>
            <a:r>
              <a:rPr lang="en-US" altLang="ja-JP" sz="1100" dirty="0" smtClean="0"/>
              <a:t>2</a:t>
            </a:r>
            <a:endParaRPr kumimoji="1" lang="ja-JP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233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データ利用可能な項目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JROAD公募研究について</dc:title>
  <dc:creator>NCVC</dc:creator>
  <cp:lastModifiedBy>sugimoto_k</cp:lastModifiedBy>
  <cp:revision>10</cp:revision>
  <dcterms:created xsi:type="dcterms:W3CDTF">2018-07-17T01:55:30Z</dcterms:created>
  <dcterms:modified xsi:type="dcterms:W3CDTF">2018-12-19T01:20:20Z</dcterms:modified>
</cp:coreProperties>
</file>